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45720" cy="4572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CBA0B-66BA-437D-B0DE-EEABEE6DCE81}" type="datetimeFigureOut">
              <a:rPr lang="en-US" smtClean="0"/>
              <a:t>12/12/2024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80BC4-E131-42B1-BBAF-D4C1CF6358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297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7CBA0B-66BA-437D-B0DE-EEABEE6DCE81}" type="datetimeFigureOut">
              <a:rPr lang="en-US" smtClean="0"/>
              <a:t>12/12/2024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C80BC4-E131-42B1-BBAF-D4C1CF6358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9739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4685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Recursion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1437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Recursion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3139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Recursion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9011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Recursion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6164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Recursion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8123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3108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Towers of Hanoi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6912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Towers of Hanoi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6476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Towers of Hanoi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2805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Towers of Hanoi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8494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9231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Towers of Hanoi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9385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Towers of Hanoi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4042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Towers of Hanoi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5877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Towers of Hanoi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1591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Towers of Hanoi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9861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Towers of Hanoi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9971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Towers of Hanoi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4492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510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Recursion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9551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Recursion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0368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Recursion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1973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Recursion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3614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Recursion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0560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Recursion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0030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Recursion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4885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45</Words>
  <Application>Microsoft Office PowerPoint</Application>
  <PresentationFormat>Widescreen</PresentationFormat>
  <Paragraphs>23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Recursion</vt:lpstr>
      <vt:lpstr>Recursion</vt:lpstr>
      <vt:lpstr>Recursion</vt:lpstr>
      <vt:lpstr>Recursion</vt:lpstr>
      <vt:lpstr>Recursion</vt:lpstr>
      <vt:lpstr>Recursion</vt:lpstr>
      <vt:lpstr>Recursion</vt:lpstr>
      <vt:lpstr>Recursion</vt:lpstr>
      <vt:lpstr>Recursion</vt:lpstr>
      <vt:lpstr>Recursion</vt:lpstr>
      <vt:lpstr>Recursion</vt:lpstr>
      <vt:lpstr>Recursion</vt:lpstr>
      <vt:lpstr>PowerPoint Presentation</vt:lpstr>
      <vt:lpstr>Towers of Hanoi</vt:lpstr>
      <vt:lpstr>Towers of Hanoi</vt:lpstr>
      <vt:lpstr>Towers of Hanoi</vt:lpstr>
      <vt:lpstr>Towers of Hanoi</vt:lpstr>
      <vt:lpstr>Towers of Hanoi</vt:lpstr>
      <vt:lpstr>Towers of Hanoi</vt:lpstr>
      <vt:lpstr>Towers of Hanoi</vt:lpstr>
      <vt:lpstr>Towers of Hanoi</vt:lpstr>
      <vt:lpstr>Towers of Hanoi</vt:lpstr>
      <vt:lpstr>Towers of Hanoi</vt:lpstr>
      <vt:lpstr>Towers of Hanoi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Muhammad Ghazanfar Ullah Khan</dc:creator>
  <cp:lastModifiedBy>Muhammad Ghazanfar Ullah Khan</cp:lastModifiedBy>
  <cp:revision>1</cp:revision>
  <dcterms:created xsi:type="dcterms:W3CDTF">2024-12-12T04:37:04Z</dcterms:created>
  <dcterms:modified xsi:type="dcterms:W3CDTF">2024-12-12T04:37:04Z</dcterms:modified>
</cp:coreProperties>
</file>